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2"/>
  </p:notesMasterIdLst>
  <p:sldIdLst>
    <p:sldId id="256" r:id="rId2"/>
    <p:sldId id="259" r:id="rId3"/>
    <p:sldId id="278" r:id="rId4"/>
    <p:sldId id="275" r:id="rId5"/>
    <p:sldId id="257" r:id="rId6"/>
    <p:sldId id="288" r:id="rId7"/>
    <p:sldId id="260" r:id="rId8"/>
    <p:sldId id="281" r:id="rId9"/>
    <p:sldId id="285" r:id="rId10"/>
    <p:sldId id="286" r:id="rId11"/>
    <p:sldId id="287" r:id="rId12"/>
    <p:sldId id="261" r:id="rId13"/>
    <p:sldId id="283" r:id="rId14"/>
    <p:sldId id="282" r:id="rId15"/>
    <p:sldId id="280" r:id="rId16"/>
    <p:sldId id="274" r:id="rId17"/>
    <p:sldId id="290" r:id="rId18"/>
    <p:sldId id="291" r:id="rId19"/>
    <p:sldId id="292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05C3D-01DB-428A-9CF7-9D103BE511A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123C-70C7-4C98-B234-3E244D3A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6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7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86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9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3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5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E7739A-A543-40AB-ADE7-CEE02B615F13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2A7DF6-750D-40E4-A8FB-8C391EE837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7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D92C-6CC0-66E4-7A0F-BAF32D47C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031" y="796274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03 MONTHS PROGRESS REPORT OF PHARMA MICROBIOLOGISTS FORUM</a:t>
            </a:r>
            <a:br>
              <a:rPr lang="en-US" sz="6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(JAN-MAR’26)</a:t>
            </a:r>
            <a:endParaRPr lang="en-US" sz="6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A3124-6647-701A-3F09-0D87B08C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66AC-9118-00A4-BF68-8D896063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2CCF89-C533-70B8-2349-CD04AC724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618" y="603154"/>
            <a:ext cx="10128062" cy="54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0B7B-83DF-0AE4-714E-7D8C172F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B924FE-B47D-22C7-FE50-9F193E52D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549" y="760492"/>
            <a:ext cx="9804902" cy="51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555F-F456-9CDF-0C33-9D1AA967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85C79D-77E3-54BF-739D-646F95664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906" y="768189"/>
            <a:ext cx="4875829" cy="5318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D5123-A868-2912-EE40-CF24D3CF6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7009"/>
            <a:ext cx="4875829" cy="47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4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64F5D7-1A5A-CDCA-83E5-9E217F6B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2" y="365002"/>
            <a:ext cx="6780551" cy="5449872"/>
          </a:xfrm>
          <a:prstGeom prst="rect">
            <a:avLst/>
          </a:prstGeom>
        </p:spPr>
      </p:pic>
      <p:pic>
        <p:nvPicPr>
          <p:cNvPr id="4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80524" y="516551"/>
            <a:ext cx="4817900" cy="54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3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BD125-48DE-393B-AF87-86FC5973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09499" cy="6217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5F6C5-A0E5-5C99-7CA9-7348C60F8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63" y="758117"/>
            <a:ext cx="5751895" cy="28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1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6A7E-4C64-A24C-2544-3CA0119E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5874" y="530647"/>
            <a:ext cx="5809055" cy="4022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71BD3A-A50A-F80F-3791-EB08660A1894}"/>
              </a:ext>
            </a:extLst>
          </p:cNvPr>
          <p:cNvSpPr/>
          <p:nvPr/>
        </p:nvSpPr>
        <p:spPr>
          <a:xfrm>
            <a:off x="213115" y="351918"/>
            <a:ext cx="5320122" cy="4853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50" y="3235172"/>
            <a:ext cx="4135974" cy="3124488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9229C14-CFA8-9341-6C22-AC8627F5E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713" y="2542009"/>
            <a:ext cx="284328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9E0F-453E-10DD-DD2D-C8AC32D0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8B67A-8E95-4022-DBC7-0E29EFAB2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4" y="286603"/>
            <a:ext cx="3386092" cy="6039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56A68-5C09-B017-CA66-B11F95F37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22" y="371077"/>
            <a:ext cx="3486336" cy="5955077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82911E1-836D-002C-6BA1-046334FF6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58" y="3071611"/>
            <a:ext cx="2363505" cy="334392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110B8-14C0-2EB1-C3D4-04C73A938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58" y="371078"/>
            <a:ext cx="4584576" cy="2700532"/>
          </a:xfrm>
          <a:prstGeom prst="rect">
            <a:avLst/>
          </a:prstGeom>
        </p:spPr>
      </p:pic>
      <p:sp>
        <p:nvSpPr>
          <p:cNvPr id="3" name="AutoShape 2" descr="blob:https://web.whatsapp.com/aa69f1f4-2832-45fc-bb9d-96e5d80c4b0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563" y="3003957"/>
            <a:ext cx="2556588" cy="34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8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53" y="118652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/>
              <a:t>NEXT MAJOR PLAN!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55234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</a:rPr>
              <a:t>FORUM REGISTRATION (NEED FUNDING):</a:t>
            </a:r>
            <a:r>
              <a:rPr lang="en-US" sz="3000" b="1" i="1" dirty="0" smtClean="0">
                <a:solidFill>
                  <a:schemeClr val="tx1"/>
                </a:solidFill>
              </a:rPr>
              <a:t>WITHIN </a:t>
            </a:r>
            <a:r>
              <a:rPr lang="en-US" sz="3000" b="1" i="1" dirty="0">
                <a:solidFill>
                  <a:schemeClr val="tx1"/>
                </a:solidFill>
              </a:rPr>
              <a:t>JUNE 2026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</a:rPr>
              <a:t>WEBSITE DEVELOPMENT</a:t>
            </a:r>
            <a:r>
              <a:rPr lang="en-US" sz="3000" b="1" dirty="0">
                <a:solidFill>
                  <a:schemeClr val="tx1"/>
                </a:solidFill>
              </a:rPr>
              <a:t> (NEED FUNDING</a:t>
            </a:r>
            <a:r>
              <a:rPr lang="en-US" sz="3000" b="1" dirty="0" smtClean="0">
                <a:solidFill>
                  <a:schemeClr val="tx1"/>
                </a:solidFill>
              </a:rPr>
              <a:t>):</a:t>
            </a:r>
            <a:r>
              <a:rPr lang="en-US" sz="3000" b="1" i="1" dirty="0" smtClean="0">
                <a:solidFill>
                  <a:schemeClr val="tx1"/>
                </a:solidFill>
              </a:rPr>
              <a:t>WITHIN </a:t>
            </a:r>
            <a:r>
              <a:rPr lang="en-US" sz="3000" b="1" i="1" dirty="0">
                <a:solidFill>
                  <a:schemeClr val="tx1"/>
                </a:solidFill>
              </a:rPr>
              <a:t>JUNE </a:t>
            </a:r>
            <a:r>
              <a:rPr lang="en-US" sz="3000" b="1" i="1" dirty="0" smtClean="0">
                <a:solidFill>
                  <a:schemeClr val="tx1"/>
                </a:solidFill>
              </a:rPr>
              <a:t>2026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</a:rPr>
              <a:t>PRIVATE-PUBLIC </a:t>
            </a:r>
            <a:r>
              <a:rPr lang="en-US" sz="3000" b="1" dirty="0">
                <a:solidFill>
                  <a:schemeClr val="tx1"/>
                </a:solidFill>
              </a:rPr>
              <a:t>UNIVERSITY DISCRIMINATION RESOLVE IN JOB CIRCULAR: </a:t>
            </a:r>
            <a:r>
              <a:rPr lang="en-US" sz="3000" b="1" i="1" dirty="0">
                <a:solidFill>
                  <a:schemeClr val="tx1"/>
                </a:solidFill>
              </a:rPr>
              <a:t>CONTINUOUS PROCESS ( NEED REGISTRATION TO MOVE OFFICIALLY</a:t>
            </a:r>
            <a:r>
              <a:rPr lang="en-US" sz="3000" b="1" i="1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i="1" dirty="0" smtClean="0">
                <a:solidFill>
                  <a:schemeClr val="tx1"/>
                </a:solidFill>
              </a:rPr>
              <a:t>FUND RAISE FOR FORUM MEMBER OR DISTRESSED PEOPLE ( ILLNESS/ACCIDENT/LOAN/CONTRIBUTION /DONATION/NATURAL CALAMITY ETC)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</a:rPr>
              <a:t>CONSITUTION APPROVAL:</a:t>
            </a:r>
            <a:r>
              <a:rPr lang="en-US" sz="3000" b="1" i="1" dirty="0" smtClean="0">
                <a:solidFill>
                  <a:schemeClr val="tx1"/>
                </a:solidFill>
              </a:rPr>
              <a:t>WITHIN MAY 2026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</a:rPr>
              <a:t>ONLINE/OFFLINE TRAINING: CONTINOUS PROCESS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15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MEMBER REGISTRATION FEE FOR 2026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 smtClean="0"/>
          </a:p>
          <a:p>
            <a:pPr algn="ctr"/>
            <a:r>
              <a:rPr lang="en-US" sz="6000" b="1" dirty="0" smtClean="0"/>
              <a:t>500 Taka/member  for 2026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5918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AGM OF FORUM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PROPOSAL: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/>
              <a:t>AGM WILL BE HELD ON JANUARY 2027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To form a new elected committee under election process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CURRENT CONVENER COMMITTEE WILL BE EXPIRED ON DECEMBER -2026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C149-35F9-2281-A2CC-8FC78187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1C4D3-FB01-64F6-5A74-A050E908F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80" y="196249"/>
            <a:ext cx="6554033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F3F036-335D-9819-B662-DBB172977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74" y="365125"/>
            <a:ext cx="5210914" cy="600511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4060DCA-7874-5E27-C3FB-248EBC8D0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0" y="2371918"/>
            <a:ext cx="4070089" cy="38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THANKS</a:t>
            </a:r>
            <a:endParaRPr lang="en-US" sz="8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97EA-264D-0502-4927-F7A6C662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30BE-14CB-5F71-6866-A7ACEB85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MEMBERSHIP REGISTRATION</a:t>
            </a:r>
          </a:p>
        </p:txBody>
      </p:sp>
    </p:spTree>
    <p:extLst>
      <p:ext uri="{BB962C8B-B14F-4D97-AF65-F5344CB8AC3E}">
        <p14:creationId xmlns:p14="http://schemas.microsoft.com/office/powerpoint/2010/main" val="181253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8FD4-A92D-BDAE-44E3-AAD9BFC4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7738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MEMBER REGISTRATION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6C7D-A4F9-3838-E5E3-CEA68FEC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b="1" dirty="0"/>
              <a:t>FREE </a:t>
            </a:r>
            <a:r>
              <a:rPr lang="en-US" sz="4000" b="1" dirty="0" smtClean="0"/>
              <a:t>MEMBERSHIP THROUGH GOOGLE FORM</a:t>
            </a:r>
            <a:endParaRPr lang="en-US" sz="4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/>
              <a:t>289 MEMBERS REGISTERED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/>
              <a:t>UNIQUE MEMBER REGISTRATION NUMBER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E679B-6352-0024-1904-7D4A052FC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97" y="4366727"/>
            <a:ext cx="3262604" cy="24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7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3DE6-3984-02AC-FCBC-FC115489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49F72-A5A1-FD1D-BFFA-D3BC68243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058BC-B30C-E395-F6E8-FE819B984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18" y="428458"/>
            <a:ext cx="8951904" cy="58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66" y="151385"/>
            <a:ext cx="4267822" cy="60381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9" y="2336079"/>
            <a:ext cx="6909473" cy="386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385"/>
            <a:ext cx="729297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5126-2AEA-2ACC-3F57-0E443766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B8B0F4-303D-456A-C3CD-02024BE7C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874432"/>
            <a:ext cx="6575413" cy="5737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55B540-9A63-552C-1C89-936AA178C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918" y="1914832"/>
            <a:ext cx="9906000" cy="46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1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C2E3C-0078-FB1F-306A-FF0DC5499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BB1C-D0AF-0D1F-3B3F-70D4D582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A8BB6-06AE-5895-11A9-5A901F158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ONLINE TRAINING</a:t>
            </a:r>
          </a:p>
        </p:txBody>
      </p:sp>
    </p:spTree>
    <p:extLst>
      <p:ext uri="{BB962C8B-B14F-4D97-AF65-F5344CB8AC3E}">
        <p14:creationId xmlns:p14="http://schemas.microsoft.com/office/powerpoint/2010/main" val="415042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8C60-0905-F9FC-5184-C83C4E08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7A0B8F4-6BF8-BDFB-6999-59CC68023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49" y="916593"/>
            <a:ext cx="4237826" cy="5392588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91AF77-0304-0433-40EE-A76ED979A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2" y="916593"/>
            <a:ext cx="3811515" cy="53925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776E8E-BBFE-3212-E9D8-A0CA7BDBE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75" y="916594"/>
            <a:ext cx="3811515" cy="53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40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</TotalTime>
  <Words>132</Words>
  <Application>Microsoft Office PowerPoint</Application>
  <PresentationFormat>Widescreen</PresentationFormat>
  <Paragraphs>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Black</vt:lpstr>
      <vt:lpstr>Arial Narrow</vt:lpstr>
      <vt:lpstr>Calibri</vt:lpstr>
      <vt:lpstr>Calibri Light</vt:lpstr>
      <vt:lpstr>Wingdings</vt:lpstr>
      <vt:lpstr>Retrospect</vt:lpstr>
      <vt:lpstr>03 MONTHS PROGRESS REPORT OF PHARMA MICROBIOLOGISTS FORUM (JAN-MAR’26)</vt:lpstr>
      <vt:lpstr>PowerPoint Presentation</vt:lpstr>
      <vt:lpstr>PowerPoint Presentation</vt:lpstr>
      <vt:lpstr>MEMBER REGISTRATION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MAJOR PLAN! </vt:lpstr>
      <vt:lpstr>MEMBER REGISTRATION FEE FOR 2026</vt:lpstr>
      <vt:lpstr>AGM OF FORUM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acer</cp:lastModifiedBy>
  <cp:revision>10</cp:revision>
  <dcterms:created xsi:type="dcterms:W3CDTF">2026-04-15T08:57:29Z</dcterms:created>
  <dcterms:modified xsi:type="dcterms:W3CDTF">2026-04-16T17:35:57Z</dcterms:modified>
</cp:coreProperties>
</file>